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2" r:id="rId4"/>
    <p:sldId id="258" r:id="rId5"/>
    <p:sldId id="259" r:id="rId6"/>
    <p:sldId id="260" r:id="rId7"/>
    <p:sldId id="265" r:id="rId8"/>
    <p:sldId id="263" r:id="rId9"/>
    <p:sldId id="261" r:id="rId10"/>
    <p:sldId id="266" r:id="rId11"/>
    <p:sldId id="264"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19709-7C30-49B6-B0D6-8F299280C8A3}" v="8" dt="2022-05-04T19:45:37.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75787" autoAdjust="0"/>
  </p:normalViewPr>
  <p:slideViewPr>
    <p:cSldViewPr snapToGrid="0">
      <p:cViewPr varScale="1">
        <p:scale>
          <a:sx n="84" d="100"/>
          <a:sy n="84" d="100"/>
        </p:scale>
        <p:origin x="1860"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sh" userId="500a3abd50243cf4" providerId="LiveId" clId="{0CC19709-7C30-49B6-B0D6-8F299280C8A3}"/>
    <pc:docChg chg="undo custSel modSld">
      <pc:chgData name="josh" userId="500a3abd50243cf4" providerId="LiveId" clId="{0CC19709-7C30-49B6-B0D6-8F299280C8A3}" dt="2022-05-04T19:46:52.233" v="3323" actId="20577"/>
      <pc:docMkLst>
        <pc:docMk/>
      </pc:docMkLst>
      <pc:sldChg chg="addSp delSp modSp mod modTransition delAnim modAnim modNotesTx">
        <pc:chgData name="josh" userId="500a3abd50243cf4" providerId="LiveId" clId="{0CC19709-7C30-49B6-B0D6-8F299280C8A3}" dt="2022-05-03T20:15:38.983" v="1933" actId="1076"/>
        <pc:sldMkLst>
          <pc:docMk/>
          <pc:sldMk cId="921304953" sldId="261"/>
        </pc:sldMkLst>
        <pc:spChg chg="mod">
          <ac:chgData name="josh" userId="500a3abd50243cf4" providerId="LiveId" clId="{0CC19709-7C30-49B6-B0D6-8F299280C8A3}" dt="2022-05-03T19:55:50.167" v="69" actId="20577"/>
          <ac:spMkLst>
            <pc:docMk/>
            <pc:sldMk cId="921304953" sldId="261"/>
            <ac:spMk id="3" creationId="{234B8D63-8E52-4269-8C7C-E0C495B7737E}"/>
          </ac:spMkLst>
        </pc:spChg>
        <pc:spChg chg="add mod">
          <ac:chgData name="josh" userId="500a3abd50243cf4" providerId="LiveId" clId="{0CC19709-7C30-49B6-B0D6-8F299280C8A3}" dt="2022-05-03T20:14:50.305" v="1889" actId="1076"/>
          <ac:spMkLst>
            <pc:docMk/>
            <pc:sldMk cId="921304953" sldId="261"/>
            <ac:spMk id="10" creationId="{515E8FC7-A46D-710D-23DA-CCE46C651F31}"/>
          </ac:spMkLst>
        </pc:spChg>
        <pc:spChg chg="add mod">
          <ac:chgData name="josh" userId="500a3abd50243cf4" providerId="LiveId" clId="{0CC19709-7C30-49B6-B0D6-8F299280C8A3}" dt="2022-05-03T20:15:38.983" v="1933" actId="1076"/>
          <ac:spMkLst>
            <pc:docMk/>
            <pc:sldMk cId="921304953" sldId="261"/>
            <ac:spMk id="11" creationId="{FEEF6D04-E53D-8CD3-E5DA-0DE87B4F3AED}"/>
          </ac:spMkLst>
        </pc:spChg>
        <pc:picChg chg="add del mod">
          <ac:chgData name="josh" userId="500a3abd50243cf4" providerId="LiveId" clId="{0CC19709-7C30-49B6-B0D6-8F299280C8A3}" dt="2022-05-03T20:08:18.308" v="1748"/>
          <ac:picMkLst>
            <pc:docMk/>
            <pc:sldMk cId="921304953" sldId="261"/>
            <ac:picMk id="4" creationId="{8BA557A4-5AB9-F138-69F0-F5F8827BEFD6}"/>
          </ac:picMkLst>
        </pc:picChg>
        <pc:picChg chg="mod">
          <ac:chgData name="josh" userId="500a3abd50243cf4" providerId="LiveId" clId="{0CC19709-7C30-49B6-B0D6-8F299280C8A3}" dt="2022-05-03T20:15:33.439" v="1932" actId="14100"/>
          <ac:picMkLst>
            <pc:docMk/>
            <pc:sldMk cId="921304953" sldId="261"/>
            <ac:picMk id="5" creationId="{17AADB90-001F-4354-8782-8DCA99D2F0B0}"/>
          </ac:picMkLst>
        </pc:picChg>
        <pc:picChg chg="add del mod">
          <ac:chgData name="josh" userId="500a3abd50243cf4" providerId="LiveId" clId="{0CC19709-7C30-49B6-B0D6-8F299280C8A3}" dt="2022-05-03T20:10:11.214" v="1854" actId="478"/>
          <ac:picMkLst>
            <pc:docMk/>
            <pc:sldMk cId="921304953" sldId="261"/>
            <ac:picMk id="6" creationId="{946CCC09-CDFD-8AA2-D9B1-DF450CF5580D}"/>
          </ac:picMkLst>
        </pc:picChg>
        <pc:picChg chg="mod">
          <ac:chgData name="josh" userId="500a3abd50243cf4" providerId="LiveId" clId="{0CC19709-7C30-49B6-B0D6-8F299280C8A3}" dt="2022-05-03T20:11:42.889" v="1855" actId="1076"/>
          <ac:picMkLst>
            <pc:docMk/>
            <pc:sldMk cId="921304953" sldId="261"/>
            <ac:picMk id="7" creationId="{FC0E6107-CC11-D2BF-4D99-03BD51D3F85A}"/>
          </ac:picMkLst>
        </pc:picChg>
        <pc:picChg chg="add mod">
          <ac:chgData name="josh" userId="500a3abd50243cf4" providerId="LiveId" clId="{0CC19709-7C30-49B6-B0D6-8F299280C8A3}" dt="2022-05-03T20:14:51.617" v="1890" actId="1076"/>
          <ac:picMkLst>
            <pc:docMk/>
            <pc:sldMk cId="921304953" sldId="261"/>
            <ac:picMk id="9" creationId="{464F7F5D-5B47-9762-C608-F097FF8DEA08}"/>
          </ac:picMkLst>
        </pc:picChg>
      </pc:sldChg>
      <pc:sldChg chg="modSp mod modNotesTx">
        <pc:chgData name="josh" userId="500a3abd50243cf4" providerId="LiveId" clId="{0CC19709-7C30-49B6-B0D6-8F299280C8A3}" dt="2022-05-04T19:46:52.233" v="3323" actId="20577"/>
        <pc:sldMkLst>
          <pc:docMk/>
          <pc:sldMk cId="1954911815" sldId="268"/>
        </pc:sldMkLst>
        <pc:spChg chg="mod">
          <ac:chgData name="josh" userId="500a3abd50243cf4" providerId="LiveId" clId="{0CC19709-7C30-49B6-B0D6-8F299280C8A3}" dt="2022-05-04T19:46:52.233" v="3323" actId="20577"/>
          <ac:spMkLst>
            <pc:docMk/>
            <pc:sldMk cId="1954911815" sldId="268"/>
            <ac:spMk id="3" creationId="{5D7723A1-85FE-4883-B78D-17B78507F4E0}"/>
          </ac:spMkLst>
        </pc:spChg>
        <pc:picChg chg="mod">
          <ac:chgData name="josh" userId="500a3abd50243cf4" providerId="LiveId" clId="{0CC19709-7C30-49B6-B0D6-8F299280C8A3}" dt="2022-05-04T19:46:08.047" v="3159" actId="1076"/>
          <ac:picMkLst>
            <pc:docMk/>
            <pc:sldMk cId="1954911815" sldId="268"/>
            <ac:picMk id="4" creationId="{FA844A1F-FD0C-5658-AADB-25AFB1F74703}"/>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results of the project was a course time of 45 seconds with stopping on the cross exactly. These were successes as our team completed the course in the fastest time, and some aspects that needed to be overcome that was talked about in previous slides was the communication which caused about a week of struggling to debug and fix, but other than that aspect every other subsystem worked well and functioned correctly about a week or two before the final demonstration. Something that may need to get worked on is the angle correction to follow the tape exactly under the robot. The angle correction worked correctly every time, but sometimes the robot would follow under the tape exactly the whole course and others it would have to make sharper turns to follow the tape on wide curves, which could be worked on to make it work consistently 100% of the time.</a:t>
            </a:r>
          </a:p>
        </p:txBody>
      </p:sp>
      <p:sp>
        <p:nvSpPr>
          <p:cNvPr id="4" name="Slide Number Placeholder 3"/>
          <p:cNvSpPr>
            <a:spLocks noGrp="1"/>
          </p:cNvSpPr>
          <p:nvPr>
            <p:ph type="sldNum" sz="quarter" idx="5"/>
          </p:nvPr>
        </p:nvSpPr>
        <p:spPr/>
        <p:txBody>
          <a:bodyPr/>
          <a:lstStyle/>
          <a:p>
            <a:fld id="{623251B3-16B9-429B-80E1-A9463491F382}" type="slidenum">
              <a:rPr lang="en-US" smtClean="0"/>
              <a:t>13</a:t>
            </a:fld>
            <a:endParaRPr lang="en-US"/>
          </a:p>
        </p:txBody>
      </p:sp>
    </p:spTree>
    <p:extLst>
      <p:ext uri="{BB962C8B-B14F-4D97-AF65-F5344CB8AC3E}">
        <p14:creationId xmlns:p14="http://schemas.microsoft.com/office/powerpoint/2010/main" val="57381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 end we made an overall P controller which responded to two error values, the horizontal and shift angles which will be discussed later and adjusted two P controllers which controlled the forward error tracking and the angular error tracking. This two controllers added their final values together to set the voltages for the specific wheels with different weight given to the angular and forward error tracking values.</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integration subsystem was designed to allow communication between the Arduino and raspberry pi. The raspberry pi would send the two angles talked about in the horizontal and shift angle slide to the </a:t>
            </a:r>
            <a:r>
              <a:rPr lang="en-US" dirty="0" err="1"/>
              <a:t>arduino</a:t>
            </a:r>
            <a:r>
              <a:rPr lang="en-US" dirty="0"/>
              <a:t> to allow the robot to stay on the blue tape. Originally this was done through I2C communication, but was switched to Serial communication. This was done because through I2C communication the connection was inconsistent from the wires to the pins causing an I2C input output error which caused our robot to receive the same angle rather than different ones as it would traverse the course to track the blue tape. The serial communication was consistent and robust to not cause any errors throughout the testing after switching communication types.</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Like previously stated, we did not rely on any simulation values past the initial k value, so all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could follow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major adjustments. The biggest adjustment we needed to make for the final demonstration was adding in a horizontal angle in addition to the shift angle. This addition allowed our robot to handle hard turns and made the robot more capable of correcting back onto the line if it ever wandered off. We also switched our communications from I2C to serial because we were experiencing consistent communication issues. This switch eliminated the com issues ensuring the robot was able to continuously communicate with its various hardware systems.</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5/4/2022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Team 6</a:t>
            </a:r>
          </a:p>
          <a:p>
            <a:r>
              <a:rPr lang="en-US" dirty="0"/>
              <a:t>John ripple, Andrew samson, Michael Klima, josh lee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pic>
        <p:nvPicPr>
          <p:cNvPr id="4" name="Incremental Testing">
            <a:hlinkClick r:id="" action="ppaction://media"/>
            <a:extLst>
              <a:ext uri="{FF2B5EF4-FFF2-40B4-BE49-F238E27FC236}">
                <a16:creationId xmlns:a16="http://schemas.microsoft.com/office/drawing/2014/main" id="{50728B5E-3878-F5C5-878E-33D8C8B4F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4048" y="6128142"/>
            <a:ext cx="487363" cy="487363"/>
          </a:xfrm>
          <a:prstGeom prst="rect">
            <a:avLst/>
          </a:prstGeom>
        </p:spPr>
      </p:pic>
    </p:spTree>
    <p:extLst>
      <p:ext uri="{BB962C8B-B14F-4D97-AF65-F5344CB8AC3E}">
        <p14:creationId xmlns:p14="http://schemas.microsoft.com/office/powerpoint/2010/main" val="2656163190"/>
      </p:ext>
    </p:extLst>
  </p:cSld>
  <p:clrMapOvr>
    <a:masterClrMapping/>
  </p:clrMapOvr>
  <mc:AlternateContent xmlns:mc="http://schemas.openxmlformats.org/markup-compatibility/2006" xmlns:p14="http://schemas.microsoft.com/office/powerpoint/2010/main">
    <mc:Choice Requires="p14">
      <p:transition spd="slow" p14:dur="2000" advTm="82974"/>
    </mc:Choice>
    <mc:Fallback xmlns="">
      <p:transition spd="slow" advTm="82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pic>
        <p:nvPicPr>
          <p:cNvPr id="4" name="Picture 3" descr="A picture containing diagram&#10;&#10;Description automatically generated">
            <a:extLst>
              <a:ext uri="{FF2B5EF4-FFF2-40B4-BE49-F238E27FC236}">
                <a16:creationId xmlns:a16="http://schemas.microsoft.com/office/drawing/2014/main" id="{8F1312B1-1B2A-49D1-1357-0036CA98C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513" y="2161964"/>
            <a:ext cx="6096000" cy="3429000"/>
          </a:xfrm>
          <a:prstGeom prst="rect">
            <a:avLst/>
          </a:prstGeom>
        </p:spPr>
      </p:pic>
    </p:spTree>
    <p:extLst>
      <p:ext uri="{BB962C8B-B14F-4D97-AF65-F5344CB8AC3E}">
        <p14:creationId xmlns:p14="http://schemas.microsoft.com/office/powerpoint/2010/main" val="49905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16C4-9EE7-1204-9109-984B7D22C1E6}"/>
              </a:ext>
            </a:extLst>
          </p:cNvPr>
          <p:cNvSpPr>
            <a:spLocks noGrp="1"/>
          </p:cNvSpPr>
          <p:nvPr>
            <p:ph type="title"/>
          </p:nvPr>
        </p:nvSpPr>
        <p:spPr/>
        <p:txBody>
          <a:bodyPr/>
          <a:lstStyle/>
          <a:p>
            <a:endParaRPr lang="en-US"/>
          </a:p>
        </p:txBody>
      </p:sp>
      <p:pic>
        <p:nvPicPr>
          <p:cNvPr id="4" name="20220420_151531">
            <a:hlinkClick r:id="" action="ppaction://media"/>
            <a:extLst>
              <a:ext uri="{FF2B5EF4-FFF2-40B4-BE49-F238E27FC236}">
                <a16:creationId xmlns:a16="http://schemas.microsoft.com/office/drawing/2014/main" id="{45C56236-DED7-E616-FF75-8ADCAA6762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1137" y="180552"/>
            <a:ext cx="11549725" cy="6496896"/>
          </a:xfrm>
        </p:spPr>
      </p:pic>
    </p:spTree>
    <p:extLst>
      <p:ext uri="{BB962C8B-B14F-4D97-AF65-F5344CB8AC3E}">
        <p14:creationId xmlns:p14="http://schemas.microsoft.com/office/powerpoint/2010/main" val="31546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3363-AAA6-4C6A-BB91-93DA62363AFD}"/>
              </a:ext>
            </a:extLst>
          </p:cNvPr>
          <p:cNvSpPr>
            <a:spLocks noGrp="1"/>
          </p:cNvSpPr>
          <p:nvPr>
            <p:ph type="title"/>
          </p:nvPr>
        </p:nvSpPr>
        <p:spPr/>
        <p:txBody>
          <a:bodyPr/>
          <a:lstStyle/>
          <a:p>
            <a:r>
              <a:rPr lang="en-US" dirty="0"/>
              <a:t>Final results</a:t>
            </a:r>
          </a:p>
        </p:txBody>
      </p:sp>
      <p:sp>
        <p:nvSpPr>
          <p:cNvPr id="3" name="Content Placeholder 2">
            <a:extLst>
              <a:ext uri="{FF2B5EF4-FFF2-40B4-BE49-F238E27FC236}">
                <a16:creationId xmlns:a16="http://schemas.microsoft.com/office/drawing/2014/main" id="{5D7723A1-85FE-4883-B78D-17B78507F4E0}"/>
              </a:ext>
            </a:extLst>
          </p:cNvPr>
          <p:cNvSpPr>
            <a:spLocks noGrp="1"/>
          </p:cNvSpPr>
          <p:nvPr>
            <p:ph idx="1"/>
          </p:nvPr>
        </p:nvSpPr>
        <p:spPr/>
        <p:txBody>
          <a:bodyPr/>
          <a:lstStyle/>
          <a:p>
            <a:r>
              <a:rPr lang="en-US" dirty="0"/>
              <a:t>45 second course time</a:t>
            </a:r>
          </a:p>
          <a:p>
            <a:r>
              <a:rPr lang="en-US" dirty="0"/>
              <a:t>Stopped on the cross exactly</a:t>
            </a:r>
          </a:p>
          <a:p>
            <a:r>
              <a:rPr lang="en-US" dirty="0"/>
              <a:t>I2C errors</a:t>
            </a:r>
          </a:p>
          <a:p>
            <a:r>
              <a:rPr lang="en-US" dirty="0"/>
              <a:t>Angle correction always worked</a:t>
            </a:r>
          </a:p>
          <a:p>
            <a:r>
              <a:rPr lang="en-US" dirty="0"/>
              <a:t>Better angle </a:t>
            </a:r>
            <a:r>
              <a:rPr lang="en-US"/>
              <a:t>correction consistency</a:t>
            </a:r>
            <a:endParaRPr lang="en-US" dirty="0"/>
          </a:p>
        </p:txBody>
      </p:sp>
      <p:pic>
        <p:nvPicPr>
          <p:cNvPr id="4" name="Recorded Sound">
            <a:hlinkClick r:id="" action="ppaction://media"/>
            <a:extLst>
              <a:ext uri="{FF2B5EF4-FFF2-40B4-BE49-F238E27FC236}">
                <a16:creationId xmlns:a16="http://schemas.microsoft.com/office/drawing/2014/main" id="{FA844A1F-FD0C-5658-AADB-25AFB1F747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12426" y="5638800"/>
            <a:ext cx="609600" cy="609600"/>
          </a:xfrm>
          <a:prstGeom prst="rect">
            <a:avLst/>
          </a:prstGeom>
        </p:spPr>
      </p:pic>
    </p:spTree>
    <p:extLst>
      <p:ext uri="{BB962C8B-B14F-4D97-AF65-F5344CB8AC3E}">
        <p14:creationId xmlns:p14="http://schemas.microsoft.com/office/powerpoint/2010/main" val="1954911815"/>
      </p:ext>
    </p:extLst>
  </p:cSld>
  <p:clrMapOvr>
    <a:masterClrMapping/>
  </p:clrMapOvr>
  <mc:AlternateContent xmlns:mc="http://schemas.openxmlformats.org/markup-compatibility/2006" xmlns:p14="http://schemas.microsoft.com/office/powerpoint/2010/main">
    <mc:Choice Requires="p14">
      <p:transition spd="slow" p14:dur="2000" advTm="47982"/>
    </mc:Choice>
    <mc:Fallback xmlns="">
      <p:transition spd="slow" advTm="4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6"/>
          <a:stretch>
            <a:fillRect/>
          </a:stretch>
        </p:blipFill>
        <p:spPr>
          <a:xfrm>
            <a:off x="7071702" y="2433919"/>
            <a:ext cx="4310282" cy="3211160"/>
          </a:xfrm>
          <a:prstGeom prst="rect">
            <a:avLst/>
          </a:prstGeom>
        </p:spPr>
      </p:pic>
      <p:pic>
        <p:nvPicPr>
          <p:cNvPr id="99" name="Recorded Sound">
            <a:hlinkClick r:id="" action="ppaction://media"/>
            <a:extLst>
              <a:ext uri="{FF2B5EF4-FFF2-40B4-BE49-F238E27FC236}">
                <a16:creationId xmlns:a16="http://schemas.microsoft.com/office/drawing/2014/main" id="{F03A4CA3-5945-5E6C-C416-07C4A89E88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6">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7">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pic>
        <p:nvPicPr>
          <p:cNvPr id="8" name="Recorded Sound">
            <a:hlinkClick r:id="" action="ppaction://media"/>
            <a:extLst>
              <a:ext uri="{FF2B5EF4-FFF2-40B4-BE49-F238E27FC236}">
                <a16:creationId xmlns:a16="http://schemas.microsoft.com/office/drawing/2014/main" id="{0C131A41-3233-0850-C1E5-1593CC15B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94330" y="5181600"/>
            <a:ext cx="609600" cy="609600"/>
          </a:xfrm>
          <a:prstGeom prst="rect">
            <a:avLst/>
          </a:prstGeom>
        </p:spPr>
      </p:pic>
    </p:spTree>
    <p:extLst>
      <p:ext uri="{BB962C8B-B14F-4D97-AF65-F5344CB8AC3E}">
        <p14:creationId xmlns:p14="http://schemas.microsoft.com/office/powerpoint/2010/main" val="19043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pic>
        <p:nvPicPr>
          <p:cNvPr id="3" name="Sim and Control">
            <a:hlinkClick r:id="" action="ppaction://media"/>
            <a:extLst>
              <a:ext uri="{FF2B5EF4-FFF2-40B4-BE49-F238E27FC236}">
                <a16:creationId xmlns:a16="http://schemas.microsoft.com/office/drawing/2014/main" id="{864D122B-A992-6590-7A53-20C2FE68EA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2737" y="6370637"/>
            <a:ext cx="487363" cy="487363"/>
          </a:xfrm>
          <a:prstGeom prst="rect">
            <a:avLst/>
          </a:prstGeom>
        </p:spPr>
      </p:pic>
    </p:spTree>
    <p:extLst>
      <p:ext uri="{BB962C8B-B14F-4D97-AF65-F5344CB8AC3E}">
        <p14:creationId xmlns:p14="http://schemas.microsoft.com/office/powerpoint/2010/main" val="2070038988"/>
      </p:ext>
    </p:extLst>
  </p:cSld>
  <p:clrMapOvr>
    <a:masterClrMapping/>
  </p:clrMapOvr>
  <mc:AlternateContent xmlns:mc="http://schemas.openxmlformats.org/markup-compatibility/2006" xmlns:p14="http://schemas.microsoft.com/office/powerpoint/2010/main">
    <mc:Choice Requires="p14">
      <p:transition spd="slow" p14:dur="2000" advTm="63911"/>
    </mc:Choice>
    <mc:Fallback xmlns="">
      <p:transition spd="slow" advTm="6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9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xmlns:p14="http://schemas.microsoft.com/office/powerpoint/2010/main">
    <mc:Choice Requires="p14">
      <p:transition spd="slow" p14:dur="2000" advTm="38305"/>
    </mc:Choice>
    <mc:Fallback xmlns="">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xmlns:p14="http://schemas.microsoft.com/office/powerpoint/2010/main">
    <mc:Choice Requires="p14">
      <p:transition spd="slow" p14:dur="2000" advTm="46268"/>
    </mc:Choice>
    <mc:Fallback xmlns="">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Switch to Serial from I2C</a:t>
            </a:r>
          </a:p>
          <a:p>
            <a:r>
              <a:rPr lang="en-US" dirty="0"/>
              <a:t>Sending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85007" y="-232851"/>
            <a:ext cx="2982303" cy="388996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Recorded Sound">
            <a:hlinkClick r:id="" action="ppaction://media"/>
            <a:extLst>
              <a:ext uri="{FF2B5EF4-FFF2-40B4-BE49-F238E27FC236}">
                <a16:creationId xmlns:a16="http://schemas.microsoft.com/office/drawing/2014/main" id="{FC0E6107-CC11-D2BF-4D99-03BD51D3F8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7590" y="6027420"/>
            <a:ext cx="609600" cy="609600"/>
          </a:xfrm>
          <a:prstGeom prst="rect">
            <a:avLst/>
          </a:prstGeom>
        </p:spPr>
      </p:pic>
      <p:pic>
        <p:nvPicPr>
          <p:cNvPr id="9" name="Picture 8" descr="Diagram&#10;&#10;Description automatically generated">
            <a:extLst>
              <a:ext uri="{FF2B5EF4-FFF2-40B4-BE49-F238E27FC236}">
                <a16:creationId xmlns:a16="http://schemas.microsoft.com/office/drawing/2014/main" id="{464F7F5D-5B47-9762-C608-F097FF8DE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314" y="4197149"/>
            <a:ext cx="5633085" cy="2070539"/>
          </a:xfrm>
          <a:prstGeom prst="rect">
            <a:avLst/>
          </a:prstGeom>
        </p:spPr>
      </p:pic>
      <p:sp>
        <p:nvSpPr>
          <p:cNvPr id="10" name="TextBox 9">
            <a:extLst>
              <a:ext uri="{FF2B5EF4-FFF2-40B4-BE49-F238E27FC236}">
                <a16:creationId xmlns:a16="http://schemas.microsoft.com/office/drawing/2014/main" id="{515E8FC7-A46D-710D-23DA-CCE46C651F31}"/>
              </a:ext>
            </a:extLst>
          </p:cNvPr>
          <p:cNvSpPr txBox="1"/>
          <p:nvPr/>
        </p:nvSpPr>
        <p:spPr>
          <a:xfrm>
            <a:off x="6012935" y="6267688"/>
            <a:ext cx="3520440" cy="369332"/>
          </a:xfrm>
          <a:prstGeom prst="rect">
            <a:avLst/>
          </a:prstGeom>
          <a:noFill/>
        </p:spPr>
        <p:txBody>
          <a:bodyPr wrap="square" rtlCol="0">
            <a:spAutoFit/>
          </a:bodyPr>
          <a:lstStyle/>
          <a:p>
            <a:r>
              <a:rPr lang="en-US" dirty="0"/>
              <a:t>Serial Communication</a:t>
            </a:r>
          </a:p>
        </p:txBody>
      </p:sp>
      <p:sp>
        <p:nvSpPr>
          <p:cNvPr id="11" name="TextBox 10">
            <a:extLst>
              <a:ext uri="{FF2B5EF4-FFF2-40B4-BE49-F238E27FC236}">
                <a16:creationId xmlns:a16="http://schemas.microsoft.com/office/drawing/2014/main" id="{FEEF6D04-E53D-8CD3-E5DA-0DE87B4F3AED}"/>
              </a:ext>
            </a:extLst>
          </p:cNvPr>
          <p:cNvSpPr txBox="1"/>
          <p:nvPr/>
        </p:nvSpPr>
        <p:spPr>
          <a:xfrm>
            <a:off x="6318183" y="3285387"/>
            <a:ext cx="2137410" cy="369332"/>
          </a:xfrm>
          <a:prstGeom prst="rect">
            <a:avLst/>
          </a:prstGeom>
          <a:noFill/>
        </p:spPr>
        <p:txBody>
          <a:bodyPr wrap="square" rtlCol="0">
            <a:spAutoFit/>
          </a:bodyPr>
          <a:lstStyle/>
          <a:p>
            <a:r>
              <a:rPr lang="en-US" dirty="0"/>
              <a:t>I2C Communication</a:t>
            </a:r>
          </a:p>
        </p:txBody>
      </p:sp>
    </p:spTree>
    <p:extLst>
      <p:ext uri="{BB962C8B-B14F-4D97-AF65-F5344CB8AC3E}">
        <p14:creationId xmlns:p14="http://schemas.microsoft.com/office/powerpoint/2010/main" val="921304953"/>
      </p:ext>
    </p:extLst>
  </p:cSld>
  <p:clrMapOvr>
    <a:masterClrMapping/>
  </p:clrMapOvr>
  <mc:AlternateContent xmlns:mc="http://schemas.openxmlformats.org/markup-compatibility/2006" xmlns:p14="http://schemas.microsoft.com/office/powerpoint/2010/main">
    <mc:Choice Requires="p14">
      <p:transition spd="slow" p14:dur="2000" advTm="41376"/>
    </mc:Choice>
    <mc:Fallback xmlns="">
      <p:transition spd="slow" advTm="4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348</TotalTime>
  <Words>1651</Words>
  <Application>Microsoft Office PowerPoint</Application>
  <PresentationFormat>Widescreen</PresentationFormat>
  <Paragraphs>79</Paragraphs>
  <Slides>13</Slides>
  <Notes>10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Incremental testing</vt:lpstr>
      <vt:lpstr>Other Tests</vt:lpstr>
      <vt:lpstr>PowerPoint Presentation</vt:lpstr>
      <vt:lpstr>Final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John Ripple</cp:lastModifiedBy>
  <cp:revision>31</cp:revision>
  <dcterms:created xsi:type="dcterms:W3CDTF">2022-03-14T03:38:02Z</dcterms:created>
  <dcterms:modified xsi:type="dcterms:W3CDTF">2022-05-04T21:05:51Z</dcterms:modified>
</cp:coreProperties>
</file>